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79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1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8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4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0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4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8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3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4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76815-24CC-4A5D-81D5-C91A44FD2D88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1DAEA-258F-43A1-BB4D-0ECC4CED6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7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kmurano\AppData\Local\Microsoft\Windows\Temporary Internet Files\Content.IE5\3KSSA46Q\MC9002992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57200"/>
            <a:ext cx="3919013" cy="458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3491" y="5190142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Multicultural Day</a:t>
            </a:r>
          </a:p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May 16, 2013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1223568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multi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1869899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cultural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2454674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day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7252" y="4213702"/>
            <a:ext cx="1419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rial" pitchFamily="34" charset="0"/>
                <a:cs typeface="Arial" pitchFamily="34" charset="0"/>
              </a:rPr>
              <a:t>SHL</a:t>
            </a:r>
            <a:endParaRPr lang="en-US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4938" y="2162286"/>
            <a:ext cx="6000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2013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kmurano\AppData\Local\Microsoft\Windows\Temporary Internet Files\Content.IE5\65T0S6G8\MC900366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33400"/>
            <a:ext cx="6224639" cy="540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00450" y="4843462"/>
            <a:ext cx="533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Multicultural Day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 16, 2013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1371600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multi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798" y="2936935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cultural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7800" y="2362200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day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0602" y="3608944"/>
            <a:ext cx="1419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Arial" pitchFamily="34" charset="0"/>
                <a:cs typeface="Arial" pitchFamily="34" charset="0"/>
              </a:rPr>
              <a:t>SHL</a:t>
            </a:r>
            <a:endParaRPr lang="en-US" sz="4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6936" y="914400"/>
            <a:ext cx="5600700" cy="5153025"/>
            <a:chOff x="1824" y="633"/>
            <a:chExt cx="2834" cy="2849"/>
          </a:xfrm>
        </p:grpSpPr>
        <p:sp>
          <p:nvSpPr>
            <p:cNvPr id="5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617848" y="3734180"/>
            <a:ext cx="373417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Multicultural Day</a:t>
            </a:r>
          </a:p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May 16, 2013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106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20967" y="2339125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multi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2740" y="1771105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cultural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6531" y="4648199"/>
            <a:ext cx="141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day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murano\AppData\Local\Microsoft\Windows\Temporary Internet Files\Content.IE5\LDKUWPYV\MC9003342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28687"/>
            <a:ext cx="3899612" cy="377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1150" y="45720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Multicultural Day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May 16, 2013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19462" y="1828800"/>
            <a:ext cx="141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multi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01058" y="1981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cultural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7352" y="2815627"/>
            <a:ext cx="141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day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4862" y="3108014"/>
            <a:ext cx="1419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SHL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kmurano\AppData\Local\Microsoft\Windows\Temporary Internet Files\Content.IE5\3KSSA46Q\MC900023995[1]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858000" cy="36950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209800" y="47244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Multicultural Day</a:t>
            </a:r>
          </a:p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May 16, 2013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0212" y="3633142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7 continents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2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71600"/>
            <a:ext cx="3048000" cy="4221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1638300" y="5562600"/>
            <a:ext cx="579120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effectLst/>
                <a:latin typeface="Constantia"/>
                <a:ea typeface="Calibri"/>
                <a:cs typeface="Times New Roman"/>
              </a:rPr>
              <a:t>Multicultural Day</a:t>
            </a:r>
            <a:endParaRPr lang="en-US" sz="11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onstantia"/>
                <a:ea typeface="Calibri"/>
                <a:cs typeface="Times New Roman"/>
              </a:rPr>
              <a:t>Second Hill Lane Elementary School</a:t>
            </a:r>
            <a:endParaRPr lang="en-US" sz="11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chemeClr val="tx1"/>
                </a:solidFill>
                <a:latin typeface="Constantia"/>
                <a:ea typeface="Calibri"/>
                <a:cs typeface="Times New Roman"/>
              </a:rPr>
              <a:t>May 16,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Constantia"/>
                <a:ea typeface="Calibri"/>
                <a:cs typeface="Times New Roman"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  <a:latin typeface="Constantia"/>
                <a:ea typeface="Calibri"/>
                <a:cs typeface="Times New Roman"/>
              </a:rPr>
              <a:t>2013</a:t>
            </a:r>
            <a:endParaRPr lang="en-US" sz="11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76512" y="451928"/>
            <a:ext cx="3990975" cy="828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800" b="1" dirty="0">
                <a:effectLst/>
                <a:latin typeface="Constantia"/>
                <a:ea typeface="Calibri"/>
                <a:cs typeface="Estrangelo Edessa"/>
              </a:rPr>
              <a:t>My Passport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59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626195"/>
              </p:ext>
            </p:extLst>
          </p:nvPr>
        </p:nvGraphicFramePr>
        <p:xfrm>
          <a:off x="137541" y="76200"/>
          <a:ext cx="8763000" cy="6655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000"/>
                <a:gridCol w="2921000"/>
                <a:gridCol w="2921000"/>
              </a:tblGrid>
              <a:tr h="223005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Australia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pre-school</a:t>
                      </a:r>
                    </a:p>
                    <a:p>
                      <a:endParaRPr lang="en-US" sz="2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Mexico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Kindergarten</a:t>
                      </a:r>
                    </a:p>
                    <a:p>
                      <a:endParaRPr lang="en-US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North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America/Canada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  <a:endParaRPr lang="en-US" sz="18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9527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Africa</a:t>
                      </a:r>
                    </a:p>
                    <a:p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800" b="0" baseline="30000" dirty="0" smtClean="0">
                          <a:latin typeface="Arial" pitchFamily="34" charset="0"/>
                          <a:cs typeface="Arial" pitchFamily="34" charset="0"/>
                        </a:rPr>
                        <a:t>nd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</a:p>
                    <a:p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Caribbean</a:t>
                      </a:r>
                    </a:p>
                    <a:p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sz="1800" b="0" baseline="30000" dirty="0" smtClean="0">
                          <a:latin typeface="Arial" pitchFamily="34" charset="0"/>
                          <a:cs typeface="Arial" pitchFamily="34" charset="0"/>
                        </a:rPr>
                        <a:t>rd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South America</a:t>
                      </a:r>
                    </a:p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sz="1800" baseline="30000" dirty="0" smtClean="0"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</a:p>
                    <a:p>
                      <a:endParaRPr lang="en-US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17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Asia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en-US" sz="1800" b="0" baseline="30000" dirty="0" smtClean="0"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sz="1800" b="0" dirty="0" smtClean="0"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Europe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en-US" b="0" baseline="30000" dirty="0" smtClean="0"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b="0" dirty="0" smtClean="0">
                          <a:latin typeface="Arial" pitchFamily="34" charset="0"/>
                          <a:cs typeface="Arial" pitchFamily="34" charset="0"/>
                        </a:rPr>
                        <a:t> grade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C:\Users\kmurano\AppData\Local\Microsoft\Windows\Temporary Internet Files\Content.IE5\3KSSA46Q\MC9003897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029200"/>
            <a:ext cx="199074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9323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87" y="121002"/>
            <a:ext cx="455717" cy="33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9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804310"/>
              </p:ext>
            </p:extLst>
          </p:nvPr>
        </p:nvGraphicFramePr>
        <p:xfrm>
          <a:off x="228600" y="319128"/>
          <a:ext cx="8763000" cy="6290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000"/>
                <a:gridCol w="2921000"/>
                <a:gridCol w="2921000"/>
              </a:tblGrid>
              <a:tr h="213952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Food</a:t>
                      </a: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Famous people</a:t>
                      </a:r>
                      <a:endParaRPr 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Music &amp; dance</a:t>
                      </a:r>
                      <a:endParaRPr 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9527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Holidays</a:t>
                      </a:r>
                      <a:r>
                        <a:rPr lang="en-US" b="1" baseline="0" dirty="0" smtClean="0">
                          <a:latin typeface="Arial" pitchFamily="34" charset="0"/>
                          <a:cs typeface="Arial" pitchFamily="34" charset="0"/>
                        </a:rPr>
                        <a:t> &amp; celebrations</a:t>
                      </a:r>
                      <a:endParaRPr lang="en-US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Historical dates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Clothing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1707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Historical sites &amp;</a:t>
                      </a:r>
                      <a:r>
                        <a:rPr lang="en-US" b="1" baseline="0" dirty="0" smtClean="0">
                          <a:latin typeface="Arial" pitchFamily="34" charset="0"/>
                          <a:cs typeface="Arial" pitchFamily="34" charset="0"/>
                        </a:rPr>
                        <a:t> places</a:t>
                      </a:r>
                      <a:endParaRPr lang="en-US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Geography &amp; landmarks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Art &amp; artists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C:\Users\kmurano\AppData\Local\Microsoft\Windows\Temporary Internet Files\Content.IE5\3KSSA46Q\MC9003897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251" y="6235823"/>
            <a:ext cx="1061729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9323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891" y="20715"/>
            <a:ext cx="477906" cy="35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2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kmurano</dc:creator>
  <cp:lastModifiedBy>kmurano</cp:lastModifiedBy>
  <cp:revision>1</cp:revision>
  <dcterms:created xsi:type="dcterms:W3CDTF">2013-03-14T02:43:43Z</dcterms:created>
  <dcterms:modified xsi:type="dcterms:W3CDTF">2013-03-14T02:45:59Z</dcterms:modified>
</cp:coreProperties>
</file>